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992" r:id="rId2"/>
    <p:sldId id="699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A214E-1D90-871E-66E2-5FFFA8D24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216B7-5E0B-497B-D40B-8BEE214C2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E086-ABF1-EDAD-FF4B-A3A53126C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DD4EA-F4B8-D862-04D7-3991A086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E6861-B30C-3997-4D67-1E5165E63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8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0B61-6DD2-5EEB-702C-728D71D5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54C547-A66E-E359-36DD-7FC5E3BB1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C0A35-F7AD-3A16-DBA9-96C49A699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AA58D-F899-13E5-92AE-D52059F2B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804AF-2BC1-A123-43CD-C7E46E3D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0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2A2BA0-C978-FC62-C066-E18DC9E37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826560-B64C-BFD7-1AF6-43F5AFB47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C0785-2049-8DE1-453C-576B580D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D6C3E-AC79-F821-7854-61B0D83F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ACA76-6588-344E-2AC8-CF1A88A5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FE1D-B68D-289C-55AA-DAB54A38A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580EA-46E9-1EAC-14CD-EB3369916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D9EC9-D022-6AE7-B15C-510A06E64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DE569-8AE1-2193-B1FF-13F22AD9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BD436-FEF6-A38D-A7AF-EBF328E7F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3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FB93-46BE-2E21-A79B-E87120172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D732F-FC13-AAAA-0C97-72E703B34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02DE5-119C-4184-1C95-AE910FBE6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CB73C-4F45-2970-67D6-B2E1E9672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0B677-7888-837C-E91A-9420BFED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5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57068-9E92-C5E7-2133-11338D70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DD3A5-8286-FCF7-0E56-766FDDE0E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89233-1DE3-B925-4AA2-B29AB01FD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CCC81-0065-79E3-F362-F506A594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9F18A-CE1E-9D49-A9E9-E17A13236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5E636-17C6-F8B5-0E74-5A1FCD0D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1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32E0-676E-ACF8-BA4B-A614C458B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EC349-ACFA-E57E-7992-CF568EF97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9664F-A888-87F3-D0DE-A03A4CF13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0D7216-6317-030D-C8B7-665622600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E5521A-6BA1-C5B3-F3DE-059C2C3A2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12CD3-DF8E-C31F-C8A6-3732EC83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724A32-12A2-20DC-1F4A-4DD4376C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403F8-2CE3-D2F1-5C61-AB81E8C7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3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0FAD1-0504-4CBB-871A-18CAC6250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98CF60-9A33-D654-B1E6-F1C79627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738C58-27F7-648B-9325-0C8DDE1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040B70-8946-2B8D-8BFE-2DD83605F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3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4D9EA-AE83-C591-F739-03028C05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D877D6-1A9C-6239-FA81-655CA4D72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640C6-9F8F-023D-4A81-607C3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7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0FB05-A939-6F81-BF1F-10110D680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EEB59-3E6C-5B36-4D1E-9C542FC4F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0CC752-AC4D-2B08-D5C4-D43DBA166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6F2F3-8339-89C3-5225-AF57F08C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C4255-F5FD-49A3-FA0A-FB1C075D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A1766-3764-FD54-3223-F23A9CD8E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7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14DF4-4EAF-0C74-E3D3-9A171AF9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8A5A01-3855-B390-9767-3C219A49C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5682E-B3C5-A9BB-7E09-30C914DA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8AD58-6CB5-1CE5-FCF1-0A7A6E31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D6694-131B-CD69-5B2D-4500762CE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60300-4B01-2E25-EC57-C087C0712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1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6D4ED3-441B-1D91-D5D0-23B47BBB0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A8252-5A1E-5B7E-D648-75B88EA99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EDC46-2976-F90C-E603-21CB6E1B8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B1347-C6FA-4B7A-AA57-0A9D1914733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3E966-B0E6-3635-A0DF-7C00A651D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69D0E-8C0E-DA75-F77E-40F6C7924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4E282-63E4-4FFD-B60B-89E868BD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2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98A4F9-EB30-4878-1D97-5784413A3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 Exit Ticket</a:t>
            </a:r>
            <a:br>
              <a:rPr lang="en-US" sz="2400" dirty="0"/>
            </a:br>
            <a:r>
              <a:rPr lang="en-US" sz="2400" dirty="0"/>
              <a:t>Name: ______________________________  School: ___________________  Date: ____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AB0B264-B711-F536-89B8-5B015090F8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11734800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666">
                  <a:extLst>
                    <a:ext uri="{9D8B030D-6E8A-4147-A177-3AD203B41FA5}">
                      <a16:colId xmlns:a16="http://schemas.microsoft.com/office/drawing/2014/main" val="2189135220"/>
                    </a:ext>
                  </a:extLst>
                </a:gridCol>
                <a:gridCol w="8475134">
                  <a:extLst>
                    <a:ext uri="{9D8B030D-6E8A-4147-A177-3AD203B41FA5}">
                      <a16:colId xmlns:a16="http://schemas.microsoft.com/office/drawing/2014/main" val="181677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  The big ideas that I learned today were: (Aha Moments, Never Thought about It That Way…)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584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  Cool Tools that I cannot wait to use in my classroom are: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897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n-US" dirty="0"/>
                        <a:t>I will improve my curriculum writing by doing the following this month…</a:t>
                      </a:r>
                    </a:p>
                    <a:p>
                      <a:pPr marL="0" indent="0">
                        <a:buNone/>
                      </a:pPr>
                      <a:endParaRPr lang="en-US" dirty="0"/>
                    </a:p>
                    <a:p>
                      <a:pPr marL="0" indent="0">
                        <a:buNone/>
                      </a:pPr>
                      <a:r>
                        <a:rPr lang="en-US" dirty="0"/>
                        <a:t>       Later on this school year…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month: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This school year: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785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  I have the following questions now (I wonder…)…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14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 Other Comments: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16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2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F58A-D3C1-6CFF-946D-71F85E4C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School-Based Exit Ticket – COMMITMENT TICKET</a:t>
            </a:r>
            <a:br>
              <a:rPr lang="en-US" sz="2400" dirty="0"/>
            </a:br>
            <a:r>
              <a:rPr lang="en-US" sz="2400" dirty="0"/>
              <a:t>School Name: ________________________ Date: _____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4F1B52-B8B7-B853-D27F-C54A3FFF3C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11734800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666">
                  <a:extLst>
                    <a:ext uri="{9D8B030D-6E8A-4147-A177-3AD203B41FA5}">
                      <a16:colId xmlns:a16="http://schemas.microsoft.com/office/drawing/2014/main" val="3858459627"/>
                    </a:ext>
                  </a:extLst>
                </a:gridCol>
                <a:gridCol w="4237567">
                  <a:extLst>
                    <a:ext uri="{9D8B030D-6E8A-4147-A177-3AD203B41FA5}">
                      <a16:colId xmlns:a16="http://schemas.microsoft.com/office/drawing/2014/main" val="4236358231"/>
                    </a:ext>
                  </a:extLst>
                </a:gridCol>
                <a:gridCol w="4237567">
                  <a:extLst>
                    <a:ext uri="{9D8B030D-6E8A-4147-A177-3AD203B41FA5}">
                      <a16:colId xmlns:a16="http://schemas.microsoft.com/office/drawing/2014/main" val="1952246784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r>
                        <a:rPr lang="en-US" dirty="0"/>
                        <a:t>1.  Our school will commit to trying the following processes collectively while helping one another, giving feedback to one another, and during PLT time (when set up). </a:t>
                      </a:r>
                      <a:r>
                        <a:rPr lang="en-US" sz="1200" b="1" dirty="0"/>
                        <a:t>Place checkmark only in boxes that you want to commit to doing this schoolyear.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Examine and prioritize standards – create essential standards for each unit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Determine what the units of study will be based on standards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Create a Pacing Calendar for Units of Study by month/week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Unwrap essential standards to understand the Learning Targets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Write, post and share daily Learning Targets with students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/>
                        <a:t>Create student self-assessment tools based on Learning Targets and/or standards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200" dirty="0"/>
                        <a:t>Create formative assessments that will measure where students are with the daily Learning Targets (this will be the beginnings of our daily lesson plan templates)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200" dirty="0"/>
                        <a:t>Meet in our PLTs regularly to share with this curriculum planning process.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200" dirty="0"/>
                        <a:t>Determine what components we want in a daily lesson plan template (Weekly Plan Matrix)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200" dirty="0"/>
                        <a:t>Other: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200" dirty="0"/>
                        <a:t>Other: 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15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  We will place the above checked items on the following journey throughout our school year:  (mini goals)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Stopping Point #1 (end of October): _____________________________________</a:t>
                      </a:r>
                    </a:p>
                    <a:p>
                      <a:r>
                        <a:rPr lang="en-US" dirty="0"/>
                        <a:t>Stopping Point #2 (end of December):____________________________________</a:t>
                      </a:r>
                    </a:p>
                    <a:p>
                      <a:r>
                        <a:rPr lang="en-US" dirty="0"/>
                        <a:t>Stopping Point #3 (end of March): _______________________________________</a:t>
                      </a:r>
                    </a:p>
                    <a:p>
                      <a:r>
                        <a:rPr lang="en-US" dirty="0"/>
                        <a:t>Stopping Point #4 (end of school year): ___________________________________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281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  We are super excited to…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22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en-US" dirty="0"/>
                        <a:t>Other Comments or Questions:</a:t>
                      </a:r>
                    </a:p>
                    <a:p>
                      <a:pPr marL="342900" indent="-342900">
                        <a:buAutoNum type="arabicPeriod" startAt="4"/>
                      </a:pP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19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239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447AE04BFD0B429C3D415D2859A9EE" ma:contentTypeVersion="16" ma:contentTypeDescription="Create a new document." ma:contentTypeScope="" ma:versionID="d2092adbc24334338419894dd23d7960">
  <xsd:schema xmlns:xsd="http://www.w3.org/2001/XMLSchema" xmlns:xs="http://www.w3.org/2001/XMLSchema" xmlns:p="http://schemas.microsoft.com/office/2006/metadata/properties" xmlns:ns2="4054cb57-449c-4774-8c05-da0c370be6fc" xmlns:ns3="2d09e348-e9ee-405f-a630-ea7140326378" targetNamespace="http://schemas.microsoft.com/office/2006/metadata/properties" ma:root="true" ma:fieldsID="bb16aa5e993cc62ed924e84211afcbba" ns2:_="" ns3:_="">
    <xsd:import namespace="4054cb57-449c-4774-8c05-da0c370be6fc"/>
    <xsd:import namespace="2d09e348-e9ee-405f-a630-ea71403263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54cb57-449c-4774-8c05-da0c370be6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6220e94-707f-4681-aa57-6f4b295743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9e348-e9ee-405f-a630-ea71403263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e2319a4-7dd6-486b-a814-80684ff1b564}" ma:internalName="TaxCatchAll" ma:showField="CatchAllData" ma:web="2d09e348-e9ee-405f-a630-ea71403263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09e348-e9ee-405f-a630-ea7140326378" xsi:nil="true"/>
    <lcf76f155ced4ddcb4097134ff3c332f xmlns="4054cb57-449c-4774-8c05-da0c370be6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A4FAB4-28F7-4F9F-8A1E-5EF00948ED17}"/>
</file>

<file path=customXml/itemProps2.xml><?xml version="1.0" encoding="utf-8"?>
<ds:datastoreItem xmlns:ds="http://schemas.openxmlformats.org/officeDocument/2006/customXml" ds:itemID="{9FCD1FFA-2136-447C-93E6-EA69DBD28BA5}"/>
</file>

<file path=customXml/itemProps3.xml><?xml version="1.0" encoding="utf-8"?>
<ds:datastoreItem xmlns:ds="http://schemas.openxmlformats.org/officeDocument/2006/customXml" ds:itemID="{BA899F99-2AAB-4C94-A117-AC88BB0E7B9E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355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Individual Exit Ticket Name: ______________________________  School: ___________________  Date: ____</vt:lpstr>
      <vt:lpstr>School-Based Exit Ticket – COMMITMENT TICKET School Name: ________________________ Date: _____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Exit Ticket Name: ______________________________  School: ___________________  Date: ____</dc:title>
  <dc:creator>LeAnn Nickelsen</dc:creator>
  <cp:lastModifiedBy>Roberta Bucci</cp:lastModifiedBy>
  <cp:revision>2</cp:revision>
  <cp:lastPrinted>2022-09-05T20:57:08Z</cp:lastPrinted>
  <dcterms:created xsi:type="dcterms:W3CDTF">2022-09-05T20:56:26Z</dcterms:created>
  <dcterms:modified xsi:type="dcterms:W3CDTF">2022-10-06T17:40:35Z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0x0101009B447AE04BFD0B429C3D415D2859A9EE</vt:lpwstr>
  </property>
</Properties>
</file>